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56" r:id="rId4"/>
    <p:sldId id="257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0E7986-9838-438A-B452-458400EF8E10}" type="datetimeFigureOut">
              <a:rPr lang="es-MX" smtClean="0"/>
              <a:t>28/10/2010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068F89E-6680-4BFC-BE6A-A3A5632C357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Trabajo realizado por: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Paulina Jáuregui </a:t>
            </a:r>
          </a:p>
          <a:p>
            <a:endParaRPr lang="es-MX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s-MX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 </a:t>
            </a:r>
          </a:p>
          <a:p>
            <a:pPr algn="ctr">
              <a:buNone/>
            </a:pPr>
            <a:endParaRPr lang="es-MX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es-MX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Brenda Herrera </a:t>
            </a:r>
          </a:p>
          <a:p>
            <a:pPr>
              <a:buNone/>
            </a:pPr>
            <a:endParaRPr lang="es-MX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es-MX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1°A</a:t>
            </a:r>
            <a:endParaRPr lang="es-MX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o8yJty25IVw/S7tUYGRK_TI/AAAAAAAAAAU/UenCwVYDYC4/s1600/67215288_2-REPARACION-DE-COMPUTADORAS-4-Guayaqui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14291"/>
            <a:ext cx="1575838" cy="1285884"/>
          </a:xfrm>
          <a:prstGeom prst="rect">
            <a:avLst/>
          </a:prstGeom>
          <a:noFill/>
        </p:spPr>
      </p:pic>
      <p:pic>
        <p:nvPicPr>
          <p:cNvPr id="1028" name="Picture 4" descr="http://4.bp.blogspot.com/_o8yJty25IVw/S7tUYGRK_TI/AAAAAAAAAAU/UenCwVYDYC4/s1600/67215288_2-REPARACION-DE-COMPUTADORAS-4-Guayaqui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857760"/>
            <a:ext cx="1571636" cy="1282455"/>
          </a:xfrm>
          <a:prstGeom prst="rect">
            <a:avLst/>
          </a:prstGeom>
          <a:noFill/>
        </p:spPr>
      </p:pic>
      <p:pic>
        <p:nvPicPr>
          <p:cNvPr id="1030" name="Picture 6" descr="http://4.bp.blogspot.com/_o8yJty25IVw/S7tUYGRK_TI/AAAAAAAAAAU/UenCwVYDYC4/s1600/67215288_2-REPARACION-DE-COMPUTADORAS-4-Guayaqui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714356"/>
            <a:ext cx="1500198" cy="1224162"/>
          </a:xfrm>
          <a:prstGeom prst="rect">
            <a:avLst/>
          </a:prstGeom>
          <a:noFill/>
        </p:spPr>
      </p:pic>
      <p:pic>
        <p:nvPicPr>
          <p:cNvPr id="1032" name="Picture 8" descr="http://4.bp.blogspot.com/_o8yJty25IVw/S7tUYGRK_TI/AAAAAAAAAAU/UenCwVYDYC4/s1600/67215288_2-REPARACION-DE-COMPUTADORAS-4-Guayaqui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4714884"/>
            <a:ext cx="1571636" cy="1282455"/>
          </a:xfrm>
          <a:prstGeom prst="rect">
            <a:avLst/>
          </a:prstGeom>
          <a:noFill/>
        </p:spPr>
      </p:pic>
      <p:pic>
        <p:nvPicPr>
          <p:cNvPr id="1034" name="Picture 10" descr="http://t2.gstatic.com/images?q=tbn:ANd9GcTr2F_NQ57Awso7Un-hR7gj_cpWp0FhtVwoRF7-3tajjRLOEK8&amp;t=1&amp;usg=__4PD7fKPRIbookOm3oQeFWSxtFM4=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CFF"/>
              </a:clrFrom>
              <a:clrTo>
                <a:srgbClr val="FDF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500306"/>
            <a:ext cx="1571636" cy="1393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8" name="7 Conector recto de flecha"/>
          <p:cNvCxnSpPr/>
          <p:nvPr/>
        </p:nvCxnSpPr>
        <p:spPr>
          <a:xfrm rot="10800000">
            <a:off x="1785918" y="1571612"/>
            <a:ext cx="178595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5429256" y="1785926"/>
            <a:ext cx="135732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16200000" flipH="1">
            <a:off x="5357818" y="4000504"/>
            <a:ext cx="135732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10800000" flipV="1">
            <a:off x="2143108" y="4143380"/>
            <a:ext cx="157163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 rot="2278611">
            <a:off x="2073823" y="1942631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Cable Ethernet </a:t>
            </a:r>
            <a:endParaRPr lang="es-MX" sz="1400" dirty="0"/>
          </a:p>
        </p:txBody>
      </p:sp>
      <p:sp>
        <p:nvSpPr>
          <p:cNvPr id="17" name="16 CuadroTexto"/>
          <p:cNvSpPr txBox="1"/>
          <p:nvPr/>
        </p:nvSpPr>
        <p:spPr>
          <a:xfrm rot="19208911">
            <a:off x="5262594" y="1856265"/>
            <a:ext cx="1668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Cable Ethernet </a:t>
            </a:r>
            <a:endParaRPr lang="es-MX" sz="1400" dirty="0"/>
          </a:p>
        </p:txBody>
      </p:sp>
      <p:sp>
        <p:nvSpPr>
          <p:cNvPr id="18" name="17 CuadroTexto"/>
          <p:cNvSpPr txBox="1"/>
          <p:nvPr/>
        </p:nvSpPr>
        <p:spPr>
          <a:xfrm rot="19518498">
            <a:off x="2149596" y="4298522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Cable Ethernet</a:t>
            </a:r>
            <a:endParaRPr lang="es-MX" sz="1400" dirty="0"/>
          </a:p>
        </p:txBody>
      </p:sp>
      <p:sp>
        <p:nvSpPr>
          <p:cNvPr id="19" name="18 CuadroTexto"/>
          <p:cNvSpPr txBox="1"/>
          <p:nvPr/>
        </p:nvSpPr>
        <p:spPr>
          <a:xfrm rot="2896204">
            <a:off x="5216734" y="4134435"/>
            <a:ext cx="1907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Cable Ethernet </a:t>
            </a:r>
            <a:endParaRPr lang="es-MX" sz="1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571868" y="4214818"/>
            <a:ext cx="20717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Conmutador (switch)</a:t>
            </a:r>
          </a:p>
          <a:p>
            <a:r>
              <a:rPr lang="es-MX" sz="1400" dirty="0" smtClean="0"/>
              <a:t>Este elemento transmite los paquetes de datos que van de una computadora a otra a velocidades muy altas.</a:t>
            </a:r>
          </a:p>
          <a:p>
            <a:endParaRPr lang="es-MX" sz="1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143372" y="27146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switch</a:t>
            </a:r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28596" y="2285992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Cable Ethernet </a:t>
            </a:r>
          </a:p>
          <a:p>
            <a:r>
              <a:rPr lang="es-MX" sz="1400" dirty="0" smtClean="0"/>
              <a:t>Es un cable compuesto por ocho hilos de cobre. Ethernet es un estándar que determina la forma en que los ocho hilos se conectan a las terminales y define la función de cada uno de ellos.</a:t>
            </a:r>
            <a:endParaRPr lang="es-MX" sz="1400" dirty="0"/>
          </a:p>
        </p:txBody>
      </p:sp>
      <p:sp>
        <p:nvSpPr>
          <p:cNvPr id="24" name="23 Flecha derecha"/>
          <p:cNvSpPr/>
          <p:nvPr/>
        </p:nvSpPr>
        <p:spPr>
          <a:xfrm rot="20152884">
            <a:off x="1155581" y="1922528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derecha"/>
          <p:cNvSpPr/>
          <p:nvPr/>
        </p:nvSpPr>
        <p:spPr>
          <a:xfrm rot="16200000">
            <a:off x="4429124" y="4000504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CuadroTexto"/>
          <p:cNvSpPr txBox="1"/>
          <p:nvPr/>
        </p:nvSpPr>
        <p:spPr>
          <a:xfrm>
            <a:off x="2857488" y="357166"/>
            <a:ext cx="29289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Tarjeta de red </a:t>
            </a:r>
          </a:p>
          <a:p>
            <a:r>
              <a:rPr lang="es-MX" sz="1400" dirty="0" smtClean="0"/>
              <a:t>Sirve de vinculo entre la computadora y la red. Su función es extraer los datos que pasan por el cable Ethernet y distinguir cuales le corresponden.</a:t>
            </a:r>
            <a:endParaRPr lang="es-MX" sz="1400" dirty="0"/>
          </a:p>
        </p:txBody>
      </p:sp>
      <p:sp>
        <p:nvSpPr>
          <p:cNvPr id="27" name="26 Flecha derecha"/>
          <p:cNvSpPr/>
          <p:nvPr/>
        </p:nvSpPr>
        <p:spPr>
          <a:xfrm rot="11492083">
            <a:off x="1813695" y="575002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CuadroTexto"/>
          <p:cNvSpPr txBox="1"/>
          <p:nvPr/>
        </p:nvSpPr>
        <p:spPr>
          <a:xfrm>
            <a:off x="6429388" y="2500306"/>
            <a:ext cx="21431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Computadora </a:t>
            </a:r>
          </a:p>
          <a:p>
            <a:r>
              <a:rPr lang="es-MX" sz="1400" dirty="0" smtClean="0"/>
              <a:t>Es la maquina que utilizamos para procesar digitalmente la información.</a:t>
            </a:r>
            <a:endParaRPr lang="es-MX" sz="1400" dirty="0"/>
          </a:p>
        </p:txBody>
      </p:sp>
      <p:sp>
        <p:nvSpPr>
          <p:cNvPr id="29" name="28 Flecha abajo"/>
          <p:cNvSpPr/>
          <p:nvPr/>
        </p:nvSpPr>
        <p:spPr>
          <a:xfrm>
            <a:off x="7072330" y="3786190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062912" cy="1470025"/>
          </a:xfrm>
        </p:spPr>
        <p:txBody>
          <a:bodyPr/>
          <a:lstStyle/>
          <a:p>
            <a:r>
              <a:rPr lang="es-MX" dirty="0" smtClean="0"/>
              <a:t>¿</a:t>
            </a:r>
            <a:r>
              <a:rPr lang="es-MX" dirty="0" smtClean="0"/>
              <a:t>Que es internet? </a:t>
            </a:r>
            <a:endParaRPr lang="es-MX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8143900" cy="4714884"/>
          </a:xfrm>
        </p:spPr>
        <p:txBody>
          <a:bodyPr/>
          <a:lstStyle/>
          <a:p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Es una red de redes de computadora que abarca prácticamente todo el orbe y que ofrece, entre otros, servicios de correo electrónico, de transferencia de archivos y de navegación grafica por medio de la World </a:t>
            </a:r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W</a:t>
            </a:r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ide </a:t>
            </a:r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W</a:t>
            </a:r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eb.</a:t>
            </a:r>
            <a:endParaRPr lang="es-MX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World Wide Web?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como una gran telaraña mundial de comunicaciones. </a:t>
            </a:r>
          </a:p>
          <a:p>
            <a:r>
              <a:rPr lang="es-MX" dirty="0" smtClean="0"/>
              <a:t>Es un sistema distribuidor de información basado en hipertexto e hipermedia (hipervínculos, como ya se definió).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141</TotalTime>
  <Words>206</Words>
  <Application>Microsoft Office PowerPoint</Application>
  <PresentationFormat>Presentación en pantalla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Trabajo realizado por:</vt:lpstr>
      <vt:lpstr>Diapositiva 2</vt:lpstr>
      <vt:lpstr>¿Que es internet? </vt:lpstr>
      <vt:lpstr>¿Qué es World Wide Web?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</dc:creator>
  <cp:lastModifiedBy>PAU</cp:lastModifiedBy>
  <cp:revision>15</cp:revision>
  <dcterms:created xsi:type="dcterms:W3CDTF">2010-10-28T23:45:03Z</dcterms:created>
  <dcterms:modified xsi:type="dcterms:W3CDTF">2010-10-29T02:06:26Z</dcterms:modified>
</cp:coreProperties>
</file>